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E:\Shital\data_analysist\Exel%20AtoZ\projects\Movie_Rating\Rotten%20Toomatoes%20Movie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Shital\data_analysist\Exel%20AtoZ\projects\Movie_Rating\Rotten%20Toomatoes%20Movie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Shital\data_analysist\Exel%20AtoZ\projects\Movie_Rating\Rotten%20Toomatoes%20Movie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[Rotten Toomatoes Movie2.xlsx]Dashboard!PivotTable1</c:name>
    <c:fmtId val="16"/>
  </c:pivotSource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Dashboard!$B$3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F770-49FC-9574-00B6031D671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F770-49FC-9574-00B6031D671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F770-49FC-9574-00B6031D671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F770-49FC-9574-00B6031D671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F770-49FC-9574-00B6031D671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F770-49FC-9574-00B6031D671F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F770-49FC-9574-00B6031D671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Dashboard!$A$4:$A$11</c:f>
              <c:strCache>
                <c:ptCount val="7"/>
                <c:pt idx="0">
                  <c:v>G</c:v>
                </c:pt>
                <c:pt idx="1">
                  <c:v>NC17</c:v>
                </c:pt>
                <c:pt idx="2">
                  <c:v>NR</c:v>
                </c:pt>
                <c:pt idx="3">
                  <c:v>PG</c:v>
                </c:pt>
                <c:pt idx="4">
                  <c:v>PG-13</c:v>
                </c:pt>
                <c:pt idx="5">
                  <c:v>R</c:v>
                </c:pt>
                <c:pt idx="6">
                  <c:v>(blank)</c:v>
                </c:pt>
              </c:strCache>
            </c:strRef>
          </c:cat>
          <c:val>
            <c:numRef>
              <c:f>Dashboard!$B$4:$B$11</c:f>
              <c:numCache>
                <c:formatCode>0.00%</c:formatCode>
                <c:ptCount val="7"/>
                <c:pt idx="0">
                  <c:v>3.9187402332011061E-2</c:v>
                </c:pt>
                <c:pt idx="1">
                  <c:v>2.2238249789638177E-3</c:v>
                </c:pt>
                <c:pt idx="2">
                  <c:v>0.2922226229114076</c:v>
                </c:pt>
                <c:pt idx="3">
                  <c:v>0.12393316504387547</c:v>
                </c:pt>
                <c:pt idx="4">
                  <c:v>0.17357855511479744</c:v>
                </c:pt>
                <c:pt idx="5">
                  <c:v>0.3688544296189446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F770-49FC-9574-00B6031D671F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[Rotten Toomatoes Movie2.xlsx]Sheet4!PivotTable2</c:name>
    <c:fmtId val="11"/>
  </c:pivotSource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Sheet4!$B$3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C99-48BB-9F7A-0A5BD1CAC25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C99-48BB-9F7A-0A5BD1CAC25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0C99-48BB-9F7A-0A5BD1CAC25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0C99-48BB-9F7A-0A5BD1CAC25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0C99-48BB-9F7A-0A5BD1CAC25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0C99-48BB-9F7A-0A5BD1CAC25E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0C99-48BB-9F7A-0A5BD1CAC25E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F-0C99-48BB-9F7A-0A5BD1CAC25E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1-0C99-48BB-9F7A-0A5BD1CAC25E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3-0C99-48BB-9F7A-0A5BD1CAC25E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5-0C99-48BB-9F7A-0A5BD1CAC25E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7-0C99-48BB-9F7A-0A5BD1CAC25E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9-0C99-48BB-9F7A-0A5BD1CAC25E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B-0C99-48BB-9F7A-0A5BD1CAC25E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D-0C99-48BB-9F7A-0A5BD1CAC25E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F-0C99-48BB-9F7A-0A5BD1CAC25E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1-0C99-48BB-9F7A-0A5BD1CAC25E}"/>
              </c:ext>
            </c:extLst>
          </c:dPt>
          <c:dPt>
            <c:idx val="17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3-0C99-48BB-9F7A-0A5BD1CAC25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Sheet4!$A$4:$A$22</c:f>
              <c:strCache>
                <c:ptCount val="18"/>
                <c:pt idx="0">
                  <c:v>Comedy</c:v>
                </c:pt>
                <c:pt idx="1">
                  <c:v>Drama</c:v>
                </c:pt>
                <c:pt idx="2">
                  <c:v>Action &amp; Adventure</c:v>
                </c:pt>
                <c:pt idx="3">
                  <c:v>Art House &amp; International</c:v>
                </c:pt>
                <c:pt idx="4">
                  <c:v>Documentary</c:v>
                </c:pt>
                <c:pt idx="5">
                  <c:v>Classics</c:v>
                </c:pt>
                <c:pt idx="6">
                  <c:v>Horror</c:v>
                </c:pt>
                <c:pt idx="7">
                  <c:v>Animation</c:v>
                </c:pt>
                <c:pt idx="8">
                  <c:v>Mystery &amp; Suspense</c:v>
                </c:pt>
                <c:pt idx="9">
                  <c:v>Kids &amp; Family</c:v>
                </c:pt>
                <c:pt idx="10">
                  <c:v>Science Fiction &amp; Fantasy</c:v>
                </c:pt>
                <c:pt idx="11">
                  <c:v>Musical &amp; Performing Arts</c:v>
                </c:pt>
                <c:pt idx="12">
                  <c:v>Cult Movies</c:v>
                </c:pt>
                <c:pt idx="13">
                  <c:v>Romance</c:v>
                </c:pt>
                <c:pt idx="14">
                  <c:v>Western</c:v>
                </c:pt>
                <c:pt idx="15">
                  <c:v>Special Interest</c:v>
                </c:pt>
                <c:pt idx="16">
                  <c:v>Television</c:v>
                </c:pt>
                <c:pt idx="17">
                  <c:v>(blank)</c:v>
                </c:pt>
              </c:strCache>
            </c:strRef>
          </c:cat>
          <c:val>
            <c:numRef>
              <c:f>Sheet4!$B$4:$B$22</c:f>
              <c:numCache>
                <c:formatCode>0.00%</c:formatCode>
                <c:ptCount val="18"/>
                <c:pt idx="0">
                  <c:v>0.21298357499548765</c:v>
                </c:pt>
                <c:pt idx="1">
                  <c:v>0.21117862944467841</c:v>
                </c:pt>
                <c:pt idx="2">
                  <c:v>0.20173274772877686</c:v>
                </c:pt>
                <c:pt idx="3">
                  <c:v>0.11768244991276096</c:v>
                </c:pt>
                <c:pt idx="4">
                  <c:v>9.5240960231033026E-2</c:v>
                </c:pt>
                <c:pt idx="5">
                  <c:v>6.4135731905420851E-2</c:v>
                </c:pt>
                <c:pt idx="6">
                  <c:v>5.1561277901449973E-2</c:v>
                </c:pt>
                <c:pt idx="7">
                  <c:v>2.0696708982612357E-2</c:v>
                </c:pt>
                <c:pt idx="8">
                  <c:v>1.5703026292040189E-2</c:v>
                </c:pt>
                <c:pt idx="9">
                  <c:v>2.6472534745201853E-3</c:v>
                </c:pt>
                <c:pt idx="10">
                  <c:v>2.2260995126647011E-3</c:v>
                </c:pt>
                <c:pt idx="11">
                  <c:v>1.4439564406473738E-3</c:v>
                </c:pt>
                <c:pt idx="12">
                  <c:v>1.2032970338728115E-3</c:v>
                </c:pt>
                <c:pt idx="13">
                  <c:v>8.423079237109681E-4</c:v>
                </c:pt>
                <c:pt idx="14">
                  <c:v>4.8131881354912461E-4</c:v>
                </c:pt>
                <c:pt idx="15">
                  <c:v>1.8049455508092172E-4</c:v>
                </c:pt>
                <c:pt idx="16">
                  <c:v>6.0164851693640576E-5</c:v>
                </c:pt>
                <c:pt idx="1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4-0C99-48BB-9F7A-0A5BD1CAC25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[Rotten Toomatoes Movie2.xlsx]Dashboard!PivotTable2</c:name>
    <c:fmtId val="-1"/>
  </c:pivotSource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Dashboard!$J$4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Dashboard!$I$5:$I$41</c:f>
              <c:strCache>
                <c:ptCount val="36"/>
                <c:pt idx="0">
                  <c:v>2001</c:v>
                </c:pt>
                <c:pt idx="1">
                  <c:v>2003</c:v>
                </c:pt>
                <c:pt idx="2">
                  <c:v>2005</c:v>
                </c:pt>
                <c:pt idx="3">
                  <c:v>2004</c:v>
                </c:pt>
                <c:pt idx="4">
                  <c:v>2002</c:v>
                </c:pt>
                <c:pt idx="5">
                  <c:v>2014</c:v>
                </c:pt>
                <c:pt idx="6">
                  <c:v>2013</c:v>
                </c:pt>
                <c:pt idx="7">
                  <c:v>2015</c:v>
                </c:pt>
                <c:pt idx="8">
                  <c:v>2018</c:v>
                </c:pt>
                <c:pt idx="9">
                  <c:v>2000</c:v>
                </c:pt>
                <c:pt idx="10">
                  <c:v>2006</c:v>
                </c:pt>
                <c:pt idx="11">
                  <c:v>2016</c:v>
                </c:pt>
                <c:pt idx="12">
                  <c:v>2017</c:v>
                </c:pt>
                <c:pt idx="13">
                  <c:v>2012</c:v>
                </c:pt>
                <c:pt idx="14">
                  <c:v>2007</c:v>
                </c:pt>
                <c:pt idx="15">
                  <c:v>2008</c:v>
                </c:pt>
                <c:pt idx="16">
                  <c:v>2009</c:v>
                </c:pt>
                <c:pt idx="17">
                  <c:v>2011</c:v>
                </c:pt>
                <c:pt idx="18">
                  <c:v>2019</c:v>
                </c:pt>
                <c:pt idx="19">
                  <c:v>1999</c:v>
                </c:pt>
                <c:pt idx="20">
                  <c:v>2010</c:v>
                </c:pt>
                <c:pt idx="21">
                  <c:v>1998</c:v>
                </c:pt>
                <c:pt idx="22">
                  <c:v>1997</c:v>
                </c:pt>
                <c:pt idx="23">
                  <c:v>1992</c:v>
                </c:pt>
                <c:pt idx="24">
                  <c:v>1991</c:v>
                </c:pt>
                <c:pt idx="25">
                  <c:v>1994</c:v>
                </c:pt>
                <c:pt idx="26">
                  <c:v>1995</c:v>
                </c:pt>
                <c:pt idx="27">
                  <c:v>1993</c:v>
                </c:pt>
                <c:pt idx="28">
                  <c:v>1996</c:v>
                </c:pt>
                <c:pt idx="29">
                  <c:v>1990</c:v>
                </c:pt>
                <c:pt idx="30">
                  <c:v>1988</c:v>
                </c:pt>
                <c:pt idx="31">
                  <c:v>&lt;06-06-1935</c:v>
                </c:pt>
                <c:pt idx="32">
                  <c:v>1935</c:v>
                </c:pt>
                <c:pt idx="33">
                  <c:v>1989</c:v>
                </c:pt>
                <c:pt idx="34">
                  <c:v>1986</c:v>
                </c:pt>
                <c:pt idx="35">
                  <c:v>1987</c:v>
                </c:pt>
              </c:strCache>
            </c:strRef>
          </c:cat>
          <c:val>
            <c:numRef>
              <c:f>Dashboard!$J$5:$J$41</c:f>
              <c:numCache>
                <c:formatCode>General</c:formatCode>
                <c:ptCount val="36"/>
                <c:pt idx="0">
                  <c:v>1087</c:v>
                </c:pt>
                <c:pt idx="1">
                  <c:v>901</c:v>
                </c:pt>
                <c:pt idx="2">
                  <c:v>873</c:v>
                </c:pt>
                <c:pt idx="3">
                  <c:v>858</c:v>
                </c:pt>
                <c:pt idx="4">
                  <c:v>849</c:v>
                </c:pt>
                <c:pt idx="5">
                  <c:v>817</c:v>
                </c:pt>
                <c:pt idx="6">
                  <c:v>801</c:v>
                </c:pt>
                <c:pt idx="7">
                  <c:v>801</c:v>
                </c:pt>
                <c:pt idx="8">
                  <c:v>782</c:v>
                </c:pt>
                <c:pt idx="9">
                  <c:v>748</c:v>
                </c:pt>
                <c:pt idx="10">
                  <c:v>728</c:v>
                </c:pt>
                <c:pt idx="11">
                  <c:v>720</c:v>
                </c:pt>
                <c:pt idx="12">
                  <c:v>699</c:v>
                </c:pt>
                <c:pt idx="13">
                  <c:v>695</c:v>
                </c:pt>
                <c:pt idx="14">
                  <c:v>672</c:v>
                </c:pt>
                <c:pt idx="15">
                  <c:v>657</c:v>
                </c:pt>
                <c:pt idx="16">
                  <c:v>653</c:v>
                </c:pt>
                <c:pt idx="17">
                  <c:v>649</c:v>
                </c:pt>
                <c:pt idx="18">
                  <c:v>630</c:v>
                </c:pt>
                <c:pt idx="19">
                  <c:v>621</c:v>
                </c:pt>
                <c:pt idx="20">
                  <c:v>608</c:v>
                </c:pt>
                <c:pt idx="21">
                  <c:v>471</c:v>
                </c:pt>
                <c:pt idx="22">
                  <c:v>170</c:v>
                </c:pt>
                <c:pt idx="23">
                  <c:v>31</c:v>
                </c:pt>
                <c:pt idx="24">
                  <c:v>26</c:v>
                </c:pt>
                <c:pt idx="25">
                  <c:v>24</c:v>
                </c:pt>
                <c:pt idx="26">
                  <c:v>19</c:v>
                </c:pt>
                <c:pt idx="27">
                  <c:v>15</c:v>
                </c:pt>
                <c:pt idx="28">
                  <c:v>13</c:v>
                </c:pt>
                <c:pt idx="29">
                  <c:v>11</c:v>
                </c:pt>
                <c:pt idx="30">
                  <c:v>3</c:v>
                </c:pt>
                <c:pt idx="31">
                  <c:v>2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18-4484-9559-8534D4FDFC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83646432"/>
        <c:axId val="1783646848"/>
      </c:barChart>
      <c:catAx>
        <c:axId val="1783646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3646848"/>
        <c:crosses val="autoZero"/>
        <c:auto val="1"/>
        <c:lblAlgn val="ctr"/>
        <c:lblOffset val="100"/>
        <c:noMultiLvlLbl val="0"/>
      </c:catAx>
      <c:valAx>
        <c:axId val="1783646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3646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[Rotten Toomatoes Movie2.xlsx]Dashboard!PivotTable2</c:name>
    <c:fmtId val="-1"/>
  </c:pivotSource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Dashboard!$J$4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Dashboard!$I$5:$I$18</c:f>
              <c:strCache>
                <c:ptCount val="13"/>
                <c:pt idx="0">
                  <c:v>(blank)</c:v>
                </c:pt>
                <c:pt idx="1">
                  <c:v>Jan</c:v>
                </c:pt>
                <c:pt idx="2">
                  <c:v>Feb</c:v>
                </c:pt>
                <c:pt idx="3">
                  <c:v>Mar</c:v>
                </c:pt>
                <c:pt idx="4">
                  <c:v>Apr</c:v>
                </c:pt>
                <c:pt idx="5">
                  <c:v>May</c:v>
                </c:pt>
                <c:pt idx="6">
                  <c:v>Jun</c:v>
                </c:pt>
                <c:pt idx="7">
                  <c:v>Jul</c:v>
                </c:pt>
                <c:pt idx="8">
                  <c:v>Aug</c:v>
                </c:pt>
                <c:pt idx="9">
                  <c:v>Sep</c:v>
                </c:pt>
                <c:pt idx="10">
                  <c:v>Oct</c:v>
                </c:pt>
                <c:pt idx="11">
                  <c:v>Nov</c:v>
                </c:pt>
                <c:pt idx="12">
                  <c:v>Dec</c:v>
                </c:pt>
              </c:strCache>
            </c:strRef>
          </c:cat>
          <c:val>
            <c:numRef>
              <c:f>Dashboard!$J$5:$J$18</c:f>
              <c:numCache>
                <c:formatCode>General</c:formatCode>
                <c:ptCount val="13"/>
                <c:pt idx="0">
                  <c:v>2</c:v>
                </c:pt>
                <c:pt idx="1">
                  <c:v>1426</c:v>
                </c:pt>
                <c:pt idx="2">
                  <c:v>1364</c:v>
                </c:pt>
                <c:pt idx="3">
                  <c:v>1468</c:v>
                </c:pt>
                <c:pt idx="4">
                  <c:v>1313</c:v>
                </c:pt>
                <c:pt idx="5">
                  <c:v>1396</c:v>
                </c:pt>
                <c:pt idx="6">
                  <c:v>1403</c:v>
                </c:pt>
                <c:pt idx="7">
                  <c:v>1219</c:v>
                </c:pt>
                <c:pt idx="8">
                  <c:v>1529</c:v>
                </c:pt>
                <c:pt idx="9">
                  <c:v>1480</c:v>
                </c:pt>
                <c:pt idx="10">
                  <c:v>1505</c:v>
                </c:pt>
                <c:pt idx="11">
                  <c:v>1345</c:v>
                </c:pt>
                <c:pt idx="12">
                  <c:v>1188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AA-4724-9CCF-ECAB792C5C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70686336"/>
        <c:axId val="1970686752"/>
      </c:barChart>
      <c:catAx>
        <c:axId val="1970686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0686752"/>
        <c:crosses val="autoZero"/>
        <c:auto val="1"/>
        <c:lblAlgn val="ctr"/>
        <c:lblOffset val="100"/>
        <c:noMultiLvlLbl val="0"/>
      </c:catAx>
      <c:valAx>
        <c:axId val="19706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0686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E6E5AB-B690-4A81-B9F6-957A7741B7C0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5C885-09E9-459A-B6FF-A0309C2115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94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5C885-09E9-459A-B6FF-A0309C21152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4904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894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4132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550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4287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797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6520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2695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846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1427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1546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5558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39BC0-F7AB-4FCC-833F-E2F708DB569E}" type="datetimeFigureOut">
              <a:rPr lang="en-IN" smtClean="0"/>
              <a:t>25-08-2023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875520-64F7-4420-9BC6-E5EBD85874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8759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shivavashishtha/movies-data" TargetMode="External"/><Relationship Id="rId2" Type="http://schemas.openxmlformats.org/officeDocument/2006/relationships/hyperlink" Target="https://atlascinemas.net/ratings.html#:~:text=Children%20under%206%20years%20of,(UR)%20are%20often%20used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844982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Movie Ratings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579417"/>
            <a:ext cx="9144000" cy="4585855"/>
          </a:xfrm>
        </p:spPr>
        <p:txBody>
          <a:bodyPr/>
          <a:lstStyle/>
          <a:p>
            <a:r>
              <a:rPr lang="en-IN" dirty="0"/>
              <a:t>Ratings and reviews for 15,000+ movies reviewed by Rotten Tomatoes. Each record includes film details (title, description, rating, genre, directors, cast, release date, studio, runtime, etc.), as well as featured reviews, "</a:t>
            </a:r>
            <a:r>
              <a:rPr lang="en-IN" dirty="0" err="1"/>
              <a:t>Tomatometer</a:t>
            </a:r>
            <a:r>
              <a:rPr lang="en-IN" dirty="0"/>
              <a:t>" status, and audience ratings.</a:t>
            </a:r>
          </a:p>
          <a:p>
            <a:r>
              <a:rPr lang="en-IN" dirty="0"/>
              <a:t>Resources:</a:t>
            </a:r>
          </a:p>
          <a:p>
            <a:r>
              <a:rPr lang="en-IN" dirty="0"/>
              <a:t>Rating Details - </a:t>
            </a:r>
            <a:r>
              <a:rPr lang="en-IN" u="sng" dirty="0">
                <a:hlinkClick r:id="rId2"/>
              </a:rPr>
              <a:t>https://atlascinemas.net/ratings.html</a:t>
            </a:r>
            <a:endParaRPr lang="en-IN" dirty="0"/>
          </a:p>
          <a:p>
            <a:r>
              <a:rPr lang="en-IN" dirty="0"/>
              <a:t> </a:t>
            </a:r>
          </a:p>
          <a:p>
            <a:r>
              <a:rPr lang="en-IN" b="1" dirty="0"/>
              <a:t>Dataset Link:</a:t>
            </a:r>
            <a:endParaRPr lang="en-IN" dirty="0"/>
          </a:p>
          <a:p>
            <a:r>
              <a:rPr lang="en-IN" u="sng" dirty="0">
                <a:hlinkClick r:id="rId3"/>
              </a:rPr>
              <a:t>https://www.kaggle.com/datasets/shivavashishtha/movies-data</a:t>
            </a:r>
            <a:endParaRPr lang="en-IN" dirty="0"/>
          </a:p>
          <a:p>
            <a:r>
              <a:rPr lang="en-IN" dirty="0"/>
              <a:t> 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1426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20505"/>
            <a:ext cx="9144000" cy="803419"/>
          </a:xfrm>
        </p:spPr>
        <p:txBody>
          <a:bodyPr>
            <a:normAutofit/>
          </a:bodyPr>
          <a:lstStyle/>
          <a:p>
            <a:r>
              <a:rPr lang="en-IN" sz="3600" dirty="0" smtClean="0"/>
              <a:t>Based on Rating</a:t>
            </a:r>
            <a:endParaRPr lang="en-IN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123924"/>
            <a:ext cx="9144000" cy="5055203"/>
          </a:xfrm>
        </p:spPr>
        <p:txBody>
          <a:bodyPr/>
          <a:lstStyle/>
          <a:p>
            <a:endParaRPr lang="en-IN" dirty="0" smtClean="0"/>
          </a:p>
          <a:p>
            <a:pPr lvl="0" fontAlgn="base"/>
            <a:r>
              <a:rPr lang="en-IN" dirty="0" smtClean="0"/>
              <a:t>What does the distribution of films look like by rating? </a:t>
            </a:r>
            <a:endParaRPr lang="en-IN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6696330"/>
              </p:ext>
            </p:extLst>
          </p:nvPr>
        </p:nvGraphicFramePr>
        <p:xfrm>
          <a:off x="3532909" y="28194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57755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0837" y="267286"/>
            <a:ext cx="9247163" cy="787791"/>
          </a:xfrm>
        </p:spPr>
        <p:txBody>
          <a:bodyPr>
            <a:normAutofit/>
          </a:bodyPr>
          <a:lstStyle/>
          <a:p>
            <a:r>
              <a:rPr lang="en-IN" sz="3600" dirty="0" smtClean="0"/>
              <a:t>Based on genre</a:t>
            </a:r>
            <a:endParaRPr lang="en-IN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195755"/>
            <a:ext cx="9144000" cy="5219114"/>
          </a:xfrm>
        </p:spPr>
        <p:txBody>
          <a:bodyPr/>
          <a:lstStyle/>
          <a:p>
            <a:endParaRPr lang="en-IN" dirty="0"/>
          </a:p>
          <a:p>
            <a:pPr lvl="0" fontAlgn="base"/>
            <a:r>
              <a:rPr lang="en-IN" dirty="0"/>
              <a:t>What does the distribution of films look like by rating? My primary genre?  </a:t>
            </a:r>
          </a:p>
          <a:p>
            <a:endParaRPr lang="en-IN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0039484"/>
              </p:ext>
            </p:extLst>
          </p:nvPr>
        </p:nvGraphicFramePr>
        <p:xfrm>
          <a:off x="2384261" y="349720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22123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6291" y="720436"/>
            <a:ext cx="9171709" cy="5458691"/>
          </a:xfrm>
        </p:spPr>
        <p:txBody>
          <a:bodyPr>
            <a:normAutofit/>
          </a:bodyPr>
          <a:lstStyle/>
          <a:p>
            <a:r>
              <a:rPr lang="en-IN" sz="3600" dirty="0"/>
              <a:t>Film Releases based on year</a:t>
            </a:r>
            <a:endParaRPr lang="en-IN" sz="3600" dirty="0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3483984473"/>
              </p:ext>
            </p:extLst>
          </p:nvPr>
        </p:nvGraphicFramePr>
        <p:xfrm>
          <a:off x="2355273" y="2535383"/>
          <a:ext cx="6719454" cy="33943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26643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692727"/>
            <a:ext cx="9601200" cy="5472545"/>
          </a:xfrm>
        </p:spPr>
        <p:txBody>
          <a:bodyPr>
            <a:normAutofit/>
          </a:bodyPr>
          <a:lstStyle/>
          <a:p>
            <a:endParaRPr lang="en-IN" sz="3600" dirty="0" smtClean="0"/>
          </a:p>
          <a:p>
            <a:r>
              <a:rPr lang="en-IN" sz="3600" dirty="0" smtClean="0"/>
              <a:t>Film </a:t>
            </a:r>
            <a:r>
              <a:rPr lang="en-IN" sz="3600" dirty="0"/>
              <a:t>release based on month</a:t>
            </a:r>
            <a:endParaRPr lang="en-IN" sz="3600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242718003"/>
              </p:ext>
            </p:extLst>
          </p:nvPr>
        </p:nvGraphicFramePr>
        <p:xfrm>
          <a:off x="2673927" y="2757055"/>
          <a:ext cx="6636327" cy="31034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77075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9384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Top and lowest studio </a:t>
            </a:r>
            <a:r>
              <a:rPr lang="en-IN" smtClean="0"/>
              <a:t>by tomato meter </a:t>
            </a:r>
            <a:r>
              <a:rPr lang="en-IN" dirty="0" smtClean="0"/>
              <a:t>Rating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181580"/>
              </p:ext>
            </p:extLst>
          </p:nvPr>
        </p:nvGraphicFramePr>
        <p:xfrm>
          <a:off x="1330036" y="1704116"/>
          <a:ext cx="8728364" cy="417021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580073">
                  <a:extLst>
                    <a:ext uri="{9D8B030D-6E8A-4147-A177-3AD203B41FA5}">
                      <a16:colId xmlns:a16="http://schemas.microsoft.com/office/drawing/2014/main" val="3220973157"/>
                    </a:ext>
                  </a:extLst>
                </a:gridCol>
                <a:gridCol w="3148291">
                  <a:extLst>
                    <a:ext uri="{9D8B030D-6E8A-4147-A177-3AD203B41FA5}">
                      <a16:colId xmlns:a16="http://schemas.microsoft.com/office/drawing/2014/main" val="663877732"/>
                    </a:ext>
                  </a:extLst>
                </a:gridCol>
              </a:tblGrid>
              <a:tr h="379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Black Sand Productions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1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330476565"/>
                  </a:ext>
                </a:extLst>
              </a:tr>
              <a:tr h="379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Disney/Marvel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1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530840656"/>
                  </a:ext>
                </a:extLst>
              </a:tr>
              <a:tr h="379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Black Sheep Film Productions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1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879586434"/>
                  </a:ext>
                </a:extLst>
              </a:tr>
              <a:tr h="379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1091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1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645245008"/>
                  </a:ext>
                </a:extLst>
              </a:tr>
              <a:tr h="379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Black/Bernstein Productions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1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616076200"/>
                  </a:ext>
                </a:extLst>
              </a:tr>
              <a:tr h="379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Paramount Pictures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497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54606153"/>
                  </a:ext>
                </a:extLst>
              </a:tr>
              <a:tr h="379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Warner Bros. Pictures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492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94583649"/>
                  </a:ext>
                </a:extLst>
              </a:tr>
              <a:tr h="379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Universal Pictures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469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447755977"/>
                  </a:ext>
                </a:extLst>
              </a:tr>
              <a:tr h="379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20th Century Fox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414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552179236"/>
                  </a:ext>
                </a:extLst>
              </a:tr>
              <a:tr h="379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IFC Films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398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700159109"/>
                  </a:ext>
                </a:extLst>
              </a:tr>
              <a:tr h="3791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>
                          <a:effectLst/>
                        </a:rPr>
                        <a:t>Sony Pictures Home Entertainment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100" dirty="0">
                          <a:effectLst/>
                        </a:rPr>
                        <a:t>379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0884715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4352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436" y="914400"/>
            <a:ext cx="10633364" cy="5262563"/>
          </a:xfrm>
        </p:spPr>
        <p:txBody>
          <a:bodyPr>
            <a:normAutofit/>
          </a:bodyPr>
          <a:lstStyle/>
          <a:p>
            <a:pPr lvl="0" fontAlgn="base"/>
            <a:r>
              <a:rPr lang="en-IN" b="1" dirty="0"/>
              <a:t>Compare the Tomato meter ratings against audience ratings. Which films showed the largest discrepancies between audiences and critics?</a:t>
            </a:r>
            <a:endParaRPr lang="en-IN" dirty="0"/>
          </a:p>
          <a:p>
            <a:pPr marL="0" indent="0" fontAlgn="base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Everybody Knows... Elizabeth Murray</a:t>
            </a:r>
          </a:p>
          <a:p>
            <a:r>
              <a:rPr lang="en-IN" dirty="0"/>
              <a:t>Knock Down the House</a:t>
            </a:r>
          </a:p>
          <a:p>
            <a:pPr fontAlgn="base"/>
            <a:r>
              <a:rPr lang="en-IN" dirty="0"/>
              <a:t>This two films showed the largest discrepancies between audiences and critics.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8782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26473"/>
            <a:ext cx="10515600" cy="565049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b="1" dirty="0"/>
              <a:t>Concepts Used</a:t>
            </a:r>
          </a:p>
          <a:p>
            <a:pPr marL="0" lvl="0" indent="0" fontAlgn="base">
              <a:buNone/>
            </a:pPr>
            <a:r>
              <a:rPr lang="en-IN" b="1" dirty="0"/>
              <a:t>Concept 1: Pivot Table</a:t>
            </a:r>
            <a:endParaRPr lang="en-IN" dirty="0"/>
          </a:p>
          <a:p>
            <a:pPr marL="0" lvl="0" indent="0" fontAlgn="base">
              <a:buNone/>
            </a:pPr>
            <a:r>
              <a:rPr lang="en-IN" b="1" dirty="0"/>
              <a:t>Concept 2: Bar Graph</a:t>
            </a:r>
            <a:endParaRPr lang="en-IN" dirty="0"/>
          </a:p>
          <a:p>
            <a:pPr marL="0" lvl="0" indent="0" fontAlgn="base">
              <a:buNone/>
            </a:pPr>
            <a:r>
              <a:rPr lang="en-IN" b="1" dirty="0"/>
              <a:t>Concept 3: Pie Chart</a:t>
            </a: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b="1" dirty="0"/>
              <a:t>Conclusion</a:t>
            </a:r>
          </a:p>
          <a:p>
            <a:pPr marL="0" indent="0">
              <a:buNone/>
            </a:pPr>
            <a:r>
              <a:rPr lang="en-IN" dirty="0"/>
              <a:t>Maximum Film release in year 2001 whereas maximum film release according to month its August. It’s mostly Comedy, Drama, Action &amp; Adventure based movies. </a:t>
            </a:r>
          </a:p>
          <a:p>
            <a:pPr marL="0" indent="0" algn="r">
              <a:buNone/>
            </a:pPr>
            <a:r>
              <a:rPr lang="en-IN" b="1" dirty="0" smtClean="0"/>
              <a:t>Presented By:</a:t>
            </a:r>
            <a:endParaRPr lang="en-IN" b="1" dirty="0"/>
          </a:p>
          <a:p>
            <a:pPr marL="0" indent="0" algn="r">
              <a:buNone/>
            </a:pPr>
            <a:r>
              <a:rPr lang="en-IN" dirty="0"/>
              <a:t>Name: </a:t>
            </a:r>
            <a:r>
              <a:rPr lang="en-IN" dirty="0" err="1"/>
              <a:t>Shital</a:t>
            </a:r>
            <a:r>
              <a:rPr lang="en-IN" dirty="0"/>
              <a:t> </a:t>
            </a:r>
            <a:r>
              <a:rPr lang="en-IN" dirty="0" smtClean="0"/>
              <a:t> </a:t>
            </a:r>
            <a:r>
              <a:rPr lang="en-IN" dirty="0" err="1"/>
              <a:t>Powar</a:t>
            </a:r>
            <a:endParaRPr lang="en-IN" dirty="0"/>
          </a:p>
          <a:p>
            <a:pPr marL="0" indent="0" algn="r">
              <a:buNone/>
            </a:pPr>
            <a:r>
              <a:rPr lang="en-IN" dirty="0"/>
              <a:t>Date: June 21st, 2023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37594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258</Words>
  <Application>Microsoft Office PowerPoint</Application>
  <PresentationFormat>Widescreen</PresentationFormat>
  <Paragraphs>61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Movie Ratings </vt:lpstr>
      <vt:lpstr>Based on Rating</vt:lpstr>
      <vt:lpstr>Based on genre</vt:lpstr>
      <vt:lpstr>PowerPoint Presentation</vt:lpstr>
      <vt:lpstr>PowerPoint Presentation</vt:lpstr>
      <vt:lpstr>Top and lowest studio by tomato meter Rating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14</cp:revision>
  <dcterms:created xsi:type="dcterms:W3CDTF">2023-08-18T12:05:03Z</dcterms:created>
  <dcterms:modified xsi:type="dcterms:W3CDTF">2023-08-25T08:25:32Z</dcterms:modified>
</cp:coreProperties>
</file>

<file path=docProps/thumbnail.jpeg>
</file>